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1" r:id="rId2"/>
  </p:sldMasterIdLst>
  <p:sldIdLst>
    <p:sldId id="272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40600" autoAdjust="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3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44F59A-402F-448E-998A-4B5701709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CA184-0CBE-4F5A-BBCB-D7E47BA7B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4F51E-A4F3-47CF-BBB1-B433E966A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2C814-B755-4F34-8384-D2578AD1C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EA079-7FCF-483F-9173-CB54FB4DE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94947-AC64-45F7-8AEB-8149DFD03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327B6-C1BF-4941-894B-3C870E5D3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BFBC8-5090-4210-957F-5C39297C1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A66A5-38D0-4948-AF4E-EF36F8827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A414E-C17E-4756-A213-E47DFA09A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7877-B3FC-46F9-99E7-D46A29674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9BDDB-817E-43B4-9FB8-A5F6DC9E4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E1B66-4D35-4389-A4C2-CFE4BC877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C9B2E-40DD-444D-914A-67AFB6B93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40EC-0C36-46B7-82EA-7812EDB49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2F11C-6DD5-498A-94CF-79AF61F36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04400-CCAA-44A7-B847-067555980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E273-A368-460A-AEB2-F30EA4956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6AF89-D7DE-4A96-8E5E-63FCAABA8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B70B-100B-48AD-B5FF-F2C725DBC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C534C-4C86-464E-90C3-297064AA2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B93B9-9834-4C53-BB0C-8E6CBBF9A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434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34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20B55662-F94B-40CA-A7B7-F2DA85501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8822424-CC4D-44CA-AE5D-50B67C0F4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Катеринопільський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районний будинок дитячої та юнацької творчості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Катеринопільської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районної ради Черкаської області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uk-U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uk-UA" sz="4000" b="1" dirty="0" err="1" smtClean="0">
                <a:solidFill>
                  <a:srgbClr val="7030A0"/>
                </a:solidFill>
                <a:latin typeface="+mj-lt"/>
              </a:rPr>
              <a:t>Підпроект</a:t>
            </a:r>
            <a:r>
              <a:rPr lang="uk-UA" sz="4000" b="1" dirty="0" smtClean="0">
                <a:solidFill>
                  <a:srgbClr val="7030A0"/>
                </a:solidFill>
                <a:latin typeface="+mj-lt"/>
              </a:rPr>
              <a:t> </a:t>
            </a:r>
          </a:p>
          <a:p>
            <a:pPr algn="ctr" eaLnBrk="1" hangingPunct="1">
              <a:defRPr/>
            </a:pPr>
            <a:r>
              <a:rPr lang="uk-UA" sz="4000" b="1" dirty="0" err="1" smtClean="0">
                <a:solidFill>
                  <a:srgbClr val="7030A0"/>
                </a:solidFill>
                <a:latin typeface="+mj-lt"/>
              </a:rPr>
              <a:t>“Пишаюся</a:t>
            </a:r>
            <a:r>
              <a:rPr lang="uk-UA" sz="4000" b="1" dirty="0" smtClean="0">
                <a:solidFill>
                  <a:srgbClr val="7030A0"/>
                </a:solidFill>
                <a:latin typeface="+mj-lt"/>
              </a:rPr>
              <a:t> тобою, рідний краю!”</a:t>
            </a:r>
          </a:p>
          <a:p>
            <a:pPr algn="ctr" eaLnBrk="1" hangingPunct="1">
              <a:defRPr/>
            </a:pPr>
            <a:endParaRPr lang="uk-U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 eaLnBrk="1" hangingPunct="1">
              <a:defRPr/>
            </a:pP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</a:rPr>
              <a:t>Підготували: члени краєзнавчого гуртка;</a:t>
            </a:r>
          </a:p>
          <a:p>
            <a:pPr algn="r" eaLnBrk="1" hangingPunct="1">
              <a:defRPr/>
            </a:pP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Керівник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</a:rPr>
              <a:t>підпроекту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</a:rPr>
              <a:t>: керівник краєзнавчого гуртка Шевченко Ольга Олексіївна</a:t>
            </a:r>
          </a:p>
          <a:p>
            <a:pPr algn="r" eaLnBrk="1" hangingPunct="1">
              <a:defRPr/>
            </a:pPr>
            <a:endParaRPr lang="uk-UA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 eaLnBrk="1" hangingPunct="1">
              <a:defRPr/>
            </a:pPr>
            <a:endParaRPr lang="uk-UA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uk-UA" sz="1600" dirty="0" smtClean="0">
                <a:solidFill>
                  <a:schemeClr val="bg2"/>
                </a:solidFill>
                <a:latin typeface="+mj-lt"/>
              </a:rPr>
              <a:t>2019 рік</a:t>
            </a:r>
            <a:r>
              <a:rPr lang="uk-UA" dirty="0" smtClean="0">
                <a:solidFill>
                  <a:schemeClr val="bg2"/>
                </a:solidFill>
                <a:latin typeface="+mj-lt"/>
              </a:rPr>
              <a:t> </a:t>
            </a:r>
            <a:endParaRPr lang="ru-RU" dirty="0" smtClean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?id=87621106-26-72&amp;n=2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333375"/>
            <a:ext cx="3960812" cy="3095625"/>
          </a:xfrm>
          <a:noFill/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1331913" y="3573463"/>
            <a:ext cx="1676400" cy="579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Сорочка</a:t>
            </a:r>
          </a:p>
        </p:txBody>
      </p:sp>
      <p:pic>
        <p:nvPicPr>
          <p:cNvPr id="13316" name="Picture 9" descr="i?id=123998007-2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3375"/>
            <a:ext cx="403225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10"/>
          <p:cNvSpPr>
            <a:spLocks noChangeArrowheads="1" noChangeShapeType="1" noTextEdit="1"/>
          </p:cNvSpPr>
          <p:nvPr/>
        </p:nvSpPr>
        <p:spPr bwMode="auto">
          <a:xfrm>
            <a:off x="6588125" y="3500438"/>
            <a:ext cx="1371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Плахта</a:t>
            </a:r>
          </a:p>
        </p:txBody>
      </p:sp>
      <p:pic>
        <p:nvPicPr>
          <p:cNvPr id="13318" name="Picture 13" descr="i?id=2281155-1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852738"/>
            <a:ext cx="25923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WordArt 15"/>
          <p:cNvSpPr>
            <a:spLocks noChangeArrowheads="1" noChangeShapeType="1" noTextEdit="1"/>
          </p:cNvSpPr>
          <p:nvPr/>
        </p:nvSpPr>
        <p:spPr bwMode="auto">
          <a:xfrm>
            <a:off x="3851275" y="6021388"/>
            <a:ext cx="1400175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Кептар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280492_html_m56cba6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33845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7"/>
          <p:cNvSpPr>
            <a:spLocks noChangeArrowheads="1" noChangeShapeType="1" noTextEdit="1"/>
          </p:cNvSpPr>
          <p:nvPr/>
        </p:nvSpPr>
        <p:spPr bwMode="auto">
          <a:xfrm>
            <a:off x="1258888" y="5734050"/>
            <a:ext cx="12382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Кожух</a:t>
            </a:r>
          </a:p>
        </p:txBody>
      </p:sp>
      <p:pic>
        <p:nvPicPr>
          <p:cNvPr id="14340" name="Picture 9" descr="i?id=125009945-4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33375"/>
            <a:ext cx="4033838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10"/>
          <p:cNvSpPr>
            <a:spLocks noChangeArrowheads="1" noChangeShapeType="1" noTextEdit="1"/>
          </p:cNvSpPr>
          <p:nvPr/>
        </p:nvSpPr>
        <p:spPr bwMode="auto">
          <a:xfrm>
            <a:off x="5219700" y="2997200"/>
            <a:ext cx="18573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Корсетка</a:t>
            </a:r>
          </a:p>
        </p:txBody>
      </p:sp>
      <p:pic>
        <p:nvPicPr>
          <p:cNvPr id="14342" name="Picture 11" descr="i?id=347376480-5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644900"/>
            <a:ext cx="26638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WordArt 12"/>
          <p:cNvSpPr>
            <a:spLocks noChangeArrowheads="1" noChangeShapeType="1" noTextEdit="1"/>
          </p:cNvSpPr>
          <p:nvPr/>
        </p:nvSpPr>
        <p:spPr bwMode="auto">
          <a:xfrm>
            <a:off x="5724525" y="5949950"/>
            <a:ext cx="1314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Хустка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3280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989138"/>
            <a:ext cx="58324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557213" y="260350"/>
            <a:ext cx="802957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Цілющі властивості </a:t>
            </a:r>
          </a:p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лікарських трав</a:t>
            </a:r>
          </a:p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передаються із покоління в покоління</a:t>
            </a:r>
          </a:p>
        </p:txBody>
      </p:sp>
      <p:sp>
        <p:nvSpPr>
          <p:cNvPr id="15364" name="WordArt 7"/>
          <p:cNvSpPr>
            <a:spLocks noChangeArrowheads="1" noChangeShapeType="1" noTextEdit="1"/>
          </p:cNvSpPr>
          <p:nvPr/>
        </p:nvSpPr>
        <p:spPr bwMode="auto">
          <a:xfrm>
            <a:off x="250825" y="6021388"/>
            <a:ext cx="8642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Бабуся ділиться рецептами їх приготування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3280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85964">
            <a:off x="323850" y="333375"/>
            <a:ext cx="32194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>
            <a:off x="2339975" y="2781300"/>
            <a:ext cx="52959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Упродовж віків українські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казки були провідниками 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доброти і милосердя</a:t>
            </a:r>
          </a:p>
        </p:txBody>
      </p:sp>
      <p:pic>
        <p:nvPicPr>
          <p:cNvPr id="16388" name="Picture 7" descr="i?id=94719785-2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860800"/>
            <a:ext cx="15843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i?id=123186218-3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4724400"/>
            <a:ext cx="2376487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i?id=43763137-2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549275"/>
            <a:ext cx="22225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3" descr="i?id=76168864-26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724400"/>
            <a:ext cx="22336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5" descr="i?id=446116467-51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333375"/>
            <a:ext cx="158273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3280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68598">
            <a:off x="4500563" y="3644900"/>
            <a:ext cx="428466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P32800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16637">
            <a:off x="684213" y="3573463"/>
            <a:ext cx="41021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P3280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08602">
            <a:off x="411163" y="407988"/>
            <a:ext cx="4067175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WordArt 8"/>
          <p:cNvSpPr>
            <a:spLocks noChangeArrowheads="1" noChangeShapeType="1" noTextEdit="1"/>
          </p:cNvSpPr>
          <p:nvPr/>
        </p:nvSpPr>
        <p:spPr bwMode="auto">
          <a:xfrm>
            <a:off x="4572000" y="620713"/>
            <a:ext cx="4572000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Народні ігри </a:t>
            </a:r>
          </a:p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принесли задоволення</a:t>
            </a:r>
          </a:p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кожному із присутніх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755650" y="3860800"/>
            <a:ext cx="763270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Нехай ніколи не закривається</a:t>
            </a:r>
          </a:p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бабусина скриня,</a:t>
            </a:r>
          </a:p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 якої ми постійно будемо</a:t>
            </a:r>
          </a:p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черпати мудрість,</a:t>
            </a:r>
          </a:p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любов до рідної землі</a:t>
            </a:r>
          </a:p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до свого народу...</a:t>
            </a:r>
          </a:p>
        </p:txBody>
      </p:sp>
      <p:pic>
        <p:nvPicPr>
          <p:cNvPr id="18435" name="Picture 6" descr="P3280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P3280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0"/>
            <a:ext cx="4356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32800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363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P3280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924175"/>
            <a:ext cx="52197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i?id=205258375-4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1476375" y="1196975"/>
            <a:ext cx="5759450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14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"Про що розповідає</a:t>
            </a:r>
          </a:p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бабусина скриня"</a:t>
            </a:r>
          </a:p>
        </p:txBody>
      </p:sp>
      <p:pic>
        <p:nvPicPr>
          <p:cNvPr id="5124" name="Picture 13" descr="i?id=373672593-3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789363"/>
            <a:ext cx="331311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i?id=202299699-5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3675"/>
            <a:ext cx="9144000" cy="705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468313" y="1125538"/>
            <a:ext cx="8351837" cy="352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українського народу багато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духовних скарбів.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І зберігати про них пам’ять -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означає любити свою 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Батьківщину,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свій народ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P32800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11555413" cy="86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85725" y="404813"/>
            <a:ext cx="8972550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Зібравши цікавий матеріал,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вихованці краєзнавчого гуртка підготували і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провели виховний захід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під назвою</a:t>
            </a: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1979613" y="3933825"/>
            <a:ext cx="5688012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"Про що розповідає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бабусина скриня"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bib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1466850" y="476250"/>
            <a:ext cx="6210300" cy="400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 скринях люди зберігали усе </a:t>
            </a:r>
          </a:p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найдоржче їхньому серцю.</a:t>
            </a:r>
          </a:p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Одним із цих скарбів </a:t>
            </a:r>
          </a:p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була Біблія.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i?id=16751049-2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12"/>
          <p:cNvSpPr>
            <a:spLocks noChangeArrowheads="1" noChangeShapeType="1" noTextEdit="1"/>
          </p:cNvSpPr>
          <p:nvPr/>
        </p:nvSpPr>
        <p:spPr bwMode="auto">
          <a:xfrm>
            <a:off x="1187450" y="908050"/>
            <a:ext cx="6769100" cy="337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"Кобзар" 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 нашого часу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 оселі кожного українця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i?id=443813070-2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4738"/>
            <a:ext cx="15373350" cy="798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6840537" cy="2519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Український віночок</a:t>
            </a:r>
          </a:p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зберігали у скрині,</a:t>
            </a:r>
          </a:p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як символ добра і надії.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i?id=126712996-2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975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6"/>
          <p:cNvSpPr>
            <a:spLocks noChangeArrowheads="1" noChangeShapeType="1" noTextEdit="1"/>
          </p:cNvSpPr>
          <p:nvPr/>
        </p:nvSpPr>
        <p:spPr bwMode="auto">
          <a:xfrm>
            <a:off x="2484438" y="476250"/>
            <a:ext cx="6408737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Вишитий рушник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пройшов через віки.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Він і нині символізує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чистоту почуттів, 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глибину безмежної 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любові.</a:t>
            </a:r>
          </a:p>
        </p:txBody>
      </p:sp>
      <p:pic>
        <p:nvPicPr>
          <p:cNvPr id="11268" name="Picture 9" descr="P3280058"/>
          <p:cNvPicPr>
            <a:picLocks noChangeAspect="1" noChangeArrowheads="1"/>
          </p:cNvPicPr>
          <p:nvPr/>
        </p:nvPicPr>
        <p:blipFill>
          <a:blip r:embed="rId3" cstate="print"/>
          <a:srcRect t="14301" b="12584"/>
          <a:stretch>
            <a:fillRect/>
          </a:stretch>
        </p:blipFill>
        <p:spPr bwMode="auto">
          <a:xfrm>
            <a:off x="3708400" y="2997200"/>
            <a:ext cx="33972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7129462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Цікаво було дізнатися,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що одягали наші 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бабусі та дідусі...</a:t>
            </a:r>
          </a:p>
        </p:txBody>
      </p:sp>
      <p:pic>
        <p:nvPicPr>
          <p:cNvPr id="12291" name="Picture 7" descr="i?id=472455743-06-72&amp;n=2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060575"/>
            <a:ext cx="3384550" cy="3240088"/>
          </a:xfrm>
          <a:noFill/>
        </p:spPr>
      </p:pic>
      <p:pic>
        <p:nvPicPr>
          <p:cNvPr id="12292" name="Picture 8" descr="i?id=128769932-0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133600"/>
            <a:ext cx="30972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10"/>
          <p:cNvSpPr>
            <a:spLocks noChangeArrowheads="1" noChangeShapeType="1" noTextEdit="1"/>
          </p:cNvSpPr>
          <p:nvPr/>
        </p:nvSpPr>
        <p:spPr bwMode="auto">
          <a:xfrm>
            <a:off x="5651500" y="5445125"/>
            <a:ext cx="20891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Очіпок</a:t>
            </a:r>
          </a:p>
        </p:txBody>
      </p:sp>
      <p:sp>
        <p:nvSpPr>
          <p:cNvPr id="12294" name="WordArt 12"/>
          <p:cNvSpPr>
            <a:spLocks noChangeArrowheads="1" noChangeShapeType="1" noTextEdit="1"/>
          </p:cNvSpPr>
          <p:nvPr/>
        </p:nvSpPr>
        <p:spPr bwMode="auto">
          <a:xfrm>
            <a:off x="1116013" y="5516563"/>
            <a:ext cx="2519362" cy="715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Намітка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1182</TotalTime>
  <Words>215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Wingdings</vt:lpstr>
      <vt:lpstr>Calibri</vt:lpstr>
      <vt:lpstr>Слои</vt:lpstr>
      <vt:lpstr>Оформление по умолчанию</vt:lpstr>
      <vt:lpstr>Катеринопільський районний будинок дитячої та юнацької творчості Катеринопільської районної ради Черкаської області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Катеринопільський районний будинок дитячої та юнацької творчості</dc:title>
  <dc:creator>ERF78WEUFN98HT9QR9783Y9R7Y789</dc:creator>
  <cp:lastModifiedBy>new</cp:lastModifiedBy>
  <cp:revision>13</cp:revision>
  <dcterms:created xsi:type="dcterms:W3CDTF">2013-10-22T02:53:03Z</dcterms:created>
  <dcterms:modified xsi:type="dcterms:W3CDTF">2019-10-11T07:41:25Z</dcterms:modified>
</cp:coreProperties>
</file>